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57" r:id="rId3"/>
    <p:sldId id="258" r:id="rId4"/>
  </p:sldIdLst>
  <p:sldSz cx="5327650" cy="7559675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57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Gnf0R6oFbnxKm+73XQsAyh+/+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DD"/>
    <a:srgbClr val="D0EBE5"/>
    <a:srgbClr val="BDE2DD"/>
    <a:srgbClr val="86CBC1"/>
    <a:srgbClr val="25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252" y="90"/>
      </p:cViewPr>
      <p:guideLst>
        <p:guide orient="horz" pos="2381"/>
        <p:guide pos="57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39775"/>
            <a:ext cx="26082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60508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78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60508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b11907fe_0_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30b11907f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60508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96"/>
              <a:buFont typeface="Calibri"/>
              <a:buNone/>
              <a:defRPr sz="349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/>
            </a:lvl1pPr>
            <a:lvl2pPr lvl="1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/>
            </a:lvl2pPr>
            <a:lvl3pPr lvl="2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/>
            </a:lvl3pPr>
            <a:lvl4pPr lvl="3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4pPr>
            <a:lvl5pPr lvl="4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5pPr>
            <a:lvl6pPr lvl="5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6pPr>
            <a:lvl7pPr lvl="6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7pPr>
            <a:lvl8pPr lvl="7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8pPr>
            <a:lvl9pPr lvl="8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65553" y="2113137"/>
            <a:ext cx="4796544" cy="459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183750" y="3031333"/>
            <a:ext cx="6406475" cy="11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147097" y="1915857"/>
            <a:ext cx="6406475" cy="33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96"/>
              <a:buFont typeface="Calibri"/>
              <a:buNone/>
              <a:defRPr sz="349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165"/>
              <a:buNone/>
              <a:defRPr sz="116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049"/>
              <a:buNone/>
              <a:defRPr sz="10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226425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2697123" y="2012414"/>
            <a:ext cx="226425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 b="1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 b="1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366971" y="2761381"/>
            <a:ext cx="2253845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2697123" y="1853171"/>
            <a:ext cx="2264945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 b="1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 b="1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2697123" y="2761381"/>
            <a:ext cx="2264945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4"/>
              <a:buFont typeface="Calibri"/>
              <a:buNone/>
              <a:defRPr sz="18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6964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64"/>
              <a:buChar char="•"/>
              <a:defRPr sz="1864"/>
            </a:lvl1pPr>
            <a:lvl2pPr marL="914400" lvl="1" indent="-332168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631"/>
              <a:buChar char="•"/>
              <a:defRPr sz="1631"/>
            </a:lvl2pPr>
            <a:lvl3pPr marL="1371600" lvl="2" indent="-317372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3pPr>
            <a:lvl4pPr marL="1828800" lvl="3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4pPr>
            <a:lvl5pPr marL="2286000" lvl="4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5pPr>
            <a:lvl6pPr marL="2743200" lvl="5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6pPr>
            <a:lvl7pPr marL="3200400" lvl="6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7pPr>
            <a:lvl8pPr marL="3657600" lvl="7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8pPr>
            <a:lvl9pPr marL="4114800" lvl="8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816"/>
              <a:buNone/>
              <a:defRPr sz="816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4"/>
              <a:buFont typeface="Calibri"/>
              <a:buNone/>
              <a:defRPr sz="18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816"/>
              <a:buNone/>
              <a:defRPr sz="816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3"/>
              <a:buFont typeface="Calibri"/>
              <a:buNone/>
              <a:defRPr sz="2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2168" algn="l" rtl="0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631"/>
              <a:buFont typeface="Arial"/>
              <a:buChar char="•"/>
              <a:defRPr sz="1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372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577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Char char="•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franceservices@creuseconfluence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franceservices@creuseconfluence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DF30AE-D941-4746-9C5C-570C6DA8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" y="12332"/>
            <a:ext cx="5326918" cy="7535011"/>
          </a:xfrm>
          <a:prstGeom prst="rect">
            <a:avLst/>
          </a:prstGeom>
        </p:spPr>
      </p:pic>
      <p:sp>
        <p:nvSpPr>
          <p:cNvPr id="28" name="Google Shape;90;p1">
            <a:extLst>
              <a:ext uri="{FF2B5EF4-FFF2-40B4-BE49-F238E27FC236}">
                <a16:creationId xmlns:a16="http://schemas.microsoft.com/office/drawing/2014/main" id="{3654D9E5-5C8A-425D-B5A9-6A44F5D84B95}"/>
              </a:ext>
            </a:extLst>
          </p:cNvPr>
          <p:cNvSpPr txBox="1"/>
          <p:nvPr/>
        </p:nvSpPr>
        <p:spPr>
          <a:xfrm>
            <a:off x="544087" y="5177362"/>
            <a:ext cx="4783197" cy="62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31" tIns="32207" rIns="64431" bIns="32207" anchor="t" anchorCtr="0">
            <a:spAutoFit/>
          </a:bodyPr>
          <a:lstStyle/>
          <a:p>
            <a:pPr algn="ctr"/>
            <a:r>
              <a:rPr lang="fr-FR" sz="1128" b="1" dirty="0">
                <a:solidFill>
                  <a:srgbClr val="253374"/>
                </a:solidFill>
              </a:rPr>
              <a:t>France services BOUSSAC</a:t>
            </a:r>
            <a:br>
              <a:rPr lang="fr-FR" sz="1691" b="1" dirty="0">
                <a:solidFill>
                  <a:srgbClr val="253374"/>
                </a:solidFill>
              </a:rPr>
            </a:br>
            <a:r>
              <a:rPr lang="fr-FR" sz="800" b="1" dirty="0">
                <a:solidFill>
                  <a:srgbClr val="253374"/>
                </a:solidFill>
              </a:rPr>
              <a:t>2 rue 11 Novembre 23600 BOUSSAC</a:t>
            </a:r>
            <a:br>
              <a:rPr lang="fr-FR" sz="846" dirty="0">
                <a:solidFill>
                  <a:srgbClr val="253374"/>
                </a:solidFill>
              </a:rPr>
            </a:br>
            <a:r>
              <a:rPr lang="fr-FR" sz="846" dirty="0">
                <a:solidFill>
                  <a:srgbClr val="253374"/>
                </a:solidFill>
              </a:rPr>
              <a:t>Téléphone : 05.18.01.00.11/ 05.18.01.00.12</a:t>
            </a:r>
          </a:p>
          <a:p>
            <a:pPr algn="ctr"/>
            <a:r>
              <a:rPr lang="fr-FR" sz="846" dirty="0">
                <a:solidFill>
                  <a:srgbClr val="253374"/>
                </a:solidFill>
              </a:rPr>
              <a:t>Mail : franceservices@creuseconfluence.com</a:t>
            </a:r>
            <a:endParaRPr sz="846" dirty="0">
              <a:solidFill>
                <a:srgbClr val="253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8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220717" y="319306"/>
            <a:ext cx="4886215" cy="6921062"/>
          </a:xfrm>
          <a:prstGeom prst="rect">
            <a:avLst/>
          </a:prstGeom>
          <a:solidFill>
            <a:srgbClr val="FFE3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75729" y="3626039"/>
            <a:ext cx="2012476" cy="8142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Guid’asso</a:t>
            </a: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Conciliateur Justice: 14h/16h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77696" y="3249044"/>
            <a:ext cx="2012476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Mardi </a:t>
            </a:r>
            <a:r>
              <a:rPr lang="fr-FR" sz="1100" b="1" dirty="0">
                <a:solidFill>
                  <a:schemeClr val="lt1"/>
                </a:solidFill>
              </a:rPr>
              <a:t>7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319597" y="3013588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81578" y="2057885"/>
            <a:ext cx="2012475" cy="820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81579" y="1651883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6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323478" y="1419090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70540" y="5339013"/>
            <a:ext cx="2012475" cy="8142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Facility Bus: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Handicap, aidants, parcours santé…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77697" y="4933011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Mercredi 8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317631" y="4706661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824502" y="3652653"/>
            <a:ext cx="2012476" cy="8142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CIDFF: 9h</a:t>
            </a:r>
            <a:r>
              <a:rPr lang="fr-FR"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/11h</a:t>
            </a:r>
            <a:endParaRPr lang="fr-FR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Creuse Habitat: 14h/16h30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824501" y="3249044"/>
            <a:ext cx="2012476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Vendredi 10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666402" y="3013588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28383" y="2057885"/>
            <a:ext cx="2012475" cy="820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 Armées: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Informations sur les métiers des 3 Armées..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828384" y="1651883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Jeudi 9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670283" y="1419090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824501" y="5339013"/>
            <a:ext cx="2012475" cy="8142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824502" y="4933011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Samedi 11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664436" y="4706661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77695" y="6353942"/>
            <a:ext cx="4359281" cy="8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74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Rendez-vous à </a:t>
            </a:r>
            <a:r>
              <a:rPr lang="fr-FR" sz="1100" b="1" dirty="0">
                <a:solidFill>
                  <a:srgbClr val="253374"/>
                </a:solidFill>
              </a:rPr>
              <a:t>France Services BOUSSAC</a:t>
            </a:r>
            <a:br>
              <a:rPr lang="fr-FR" sz="1100" b="0" i="0" u="none" strike="noStrike" cap="none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b="0" i="0" u="none" strike="noStrike" cap="none" dirty="0">
              <a:solidFill>
                <a:srgbClr val="2533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74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Information et inscription par mail à l’adresse </a:t>
            </a:r>
            <a:r>
              <a:rPr lang="fr-FR" sz="1100" b="0" i="0" u="none" strike="noStrike" cap="none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franceservices@creuseconfluence.com</a:t>
            </a:r>
            <a:r>
              <a:rPr lang="fr-FR" sz="1100" b="0" i="0" u="none" strike="noStrike" cap="none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 ou par téléphone au </a:t>
            </a:r>
            <a:r>
              <a:rPr lang="fr-FR" sz="1100" dirty="0">
                <a:solidFill>
                  <a:srgbClr val="253374"/>
                </a:solidFill>
              </a:rPr>
              <a:t>05.18.01.00.11 / 05.18.01.00.12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77695" y="545973"/>
            <a:ext cx="677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273569"/>
                </a:solidFill>
                <a:latin typeface="Arial"/>
                <a:ea typeface="Arial"/>
                <a:cs typeface="Arial"/>
                <a:sym typeface="Arial"/>
              </a:rPr>
              <a:t>Participez à nos événements 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18F"/>
                </a:solidFill>
                <a:latin typeface="Arial"/>
                <a:ea typeface="Arial"/>
                <a:cs typeface="Arial"/>
                <a:sym typeface="Arial"/>
              </a:rPr>
              <a:t>France Services BOUSSAC </a:t>
            </a:r>
            <a:endParaRPr sz="1800" b="0" i="0" u="none" strike="noStrike" cap="none" dirty="0">
              <a:solidFill>
                <a:srgbClr val="0001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5863" y="1363445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7900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5524" y="464096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588" y="135609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3233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Une image contenant texte&#10;&#10;Description générée automatiquemen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0671" y="4650698"/>
            <a:ext cx="439832" cy="4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0b11907fe_0_3"/>
          <p:cNvSpPr/>
          <p:nvPr/>
        </p:nvSpPr>
        <p:spPr>
          <a:xfrm>
            <a:off x="220717" y="319306"/>
            <a:ext cx="4886100" cy="6921000"/>
          </a:xfrm>
          <a:prstGeom prst="rect">
            <a:avLst/>
          </a:prstGeom>
          <a:solidFill>
            <a:srgbClr val="FFE3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30b11907fe_0_3"/>
          <p:cNvSpPr/>
          <p:nvPr/>
        </p:nvSpPr>
        <p:spPr>
          <a:xfrm>
            <a:off x="477697" y="365265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Erip</a:t>
            </a: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Ouest Creuse: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Chambre métier et artisanat</a:t>
            </a:r>
            <a:r>
              <a:rPr lang="fr-FR" sz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10h/15h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30b11907fe_0_3"/>
          <p:cNvSpPr/>
          <p:nvPr/>
        </p:nvSpPr>
        <p:spPr>
          <a:xfrm>
            <a:off x="477696" y="3249044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Mardi </a:t>
            </a:r>
            <a:r>
              <a:rPr lang="fr-FR" sz="1100" b="1" dirty="0">
                <a:solidFill>
                  <a:schemeClr val="lt1"/>
                </a:solidFill>
              </a:rPr>
              <a:t>14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30b11907fe_0_3"/>
          <p:cNvSpPr/>
          <p:nvPr/>
        </p:nvSpPr>
        <p:spPr>
          <a:xfrm>
            <a:off x="1319597" y="3013588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30b11907fe_0_3"/>
          <p:cNvSpPr/>
          <p:nvPr/>
        </p:nvSpPr>
        <p:spPr>
          <a:xfrm>
            <a:off x="481578" y="2057885"/>
            <a:ext cx="2012400" cy="82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Greta</a:t>
            </a:r>
            <a:r>
              <a:rPr lang="fr-FR"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10h</a:t>
            </a: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Formatrice illettrisme; remise à niveau français/anglais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30b11907fe_0_3"/>
          <p:cNvSpPr/>
          <p:nvPr/>
        </p:nvSpPr>
        <p:spPr>
          <a:xfrm>
            <a:off x="481579" y="1651883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13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30b11907fe_0_3"/>
          <p:cNvSpPr/>
          <p:nvPr/>
        </p:nvSpPr>
        <p:spPr>
          <a:xfrm>
            <a:off x="1323478" y="1419090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30b11907fe_0_3"/>
          <p:cNvSpPr/>
          <p:nvPr/>
        </p:nvSpPr>
        <p:spPr>
          <a:xfrm>
            <a:off x="477696" y="533901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Mef23: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Mobilité, code de la route..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30b11907fe_0_3"/>
          <p:cNvSpPr/>
          <p:nvPr/>
        </p:nvSpPr>
        <p:spPr>
          <a:xfrm>
            <a:off x="477697" y="4933011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Mercredi </a:t>
            </a:r>
            <a:r>
              <a:rPr lang="fr-FR" sz="1100" b="1" dirty="0">
                <a:solidFill>
                  <a:schemeClr val="lt1"/>
                </a:solidFill>
              </a:rPr>
              <a:t>15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30b11907fe_0_3"/>
          <p:cNvSpPr/>
          <p:nvPr/>
        </p:nvSpPr>
        <p:spPr>
          <a:xfrm>
            <a:off x="1317631" y="4706661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30b11907fe_0_3"/>
          <p:cNvSpPr/>
          <p:nvPr/>
        </p:nvSpPr>
        <p:spPr>
          <a:xfrm>
            <a:off x="2833304" y="3645768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Mon espace santé: 9h/12h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France Travail: 9h/12h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30b11907fe_0_3"/>
          <p:cNvSpPr/>
          <p:nvPr/>
        </p:nvSpPr>
        <p:spPr>
          <a:xfrm>
            <a:off x="2824501" y="3249044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Vendredi </a:t>
            </a:r>
            <a:r>
              <a:rPr lang="fr-FR" sz="1100" b="1" dirty="0">
                <a:solidFill>
                  <a:schemeClr val="lt1"/>
                </a:solidFill>
              </a:rPr>
              <a:t>17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0b11907fe_0_3"/>
          <p:cNvSpPr/>
          <p:nvPr/>
        </p:nvSpPr>
        <p:spPr>
          <a:xfrm>
            <a:off x="3666402" y="3013588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0b11907fe_0_3"/>
          <p:cNvSpPr/>
          <p:nvPr/>
        </p:nvSpPr>
        <p:spPr>
          <a:xfrm>
            <a:off x="2828383" y="2057885"/>
            <a:ext cx="2012400" cy="82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Atelier création boîte mail: </a:t>
            </a:r>
            <a:r>
              <a:rPr lang="fr-FR"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sur inscription </a:t>
            </a:r>
            <a:r>
              <a:rPr lang="fr-FR"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 téléphone </a:t>
            </a:r>
            <a:r>
              <a:rPr lang="fr-FR"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 mail: 14h/ 15h</a:t>
            </a:r>
            <a:endParaRPr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0b11907fe_0_3"/>
          <p:cNvSpPr/>
          <p:nvPr/>
        </p:nvSpPr>
        <p:spPr>
          <a:xfrm>
            <a:off x="2828384" y="1651883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Jeudi </a:t>
            </a:r>
            <a:r>
              <a:rPr lang="fr-FR" sz="1100" b="1" dirty="0">
                <a:solidFill>
                  <a:schemeClr val="lt1"/>
                </a:solidFill>
              </a:rPr>
              <a:t>16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30b11907fe_0_3"/>
          <p:cNvSpPr/>
          <p:nvPr/>
        </p:nvSpPr>
        <p:spPr>
          <a:xfrm>
            <a:off x="3670283" y="1419090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0b11907fe_0_3"/>
          <p:cNvSpPr/>
          <p:nvPr/>
        </p:nvSpPr>
        <p:spPr>
          <a:xfrm>
            <a:off x="2824501" y="533901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0b11907fe_0_3"/>
          <p:cNvSpPr/>
          <p:nvPr/>
        </p:nvSpPr>
        <p:spPr>
          <a:xfrm>
            <a:off x="2824502" y="4933011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Samedi </a:t>
            </a:r>
            <a:r>
              <a:rPr lang="fr-FR" sz="1100" b="1" dirty="0">
                <a:solidFill>
                  <a:schemeClr val="lt1"/>
                </a:solidFill>
              </a:rPr>
              <a:t>18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30b11907fe_0_3"/>
          <p:cNvSpPr/>
          <p:nvPr/>
        </p:nvSpPr>
        <p:spPr>
          <a:xfrm>
            <a:off x="3664436" y="4706661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0b11907fe_0_3"/>
          <p:cNvSpPr txBox="1"/>
          <p:nvPr/>
        </p:nvSpPr>
        <p:spPr>
          <a:xfrm>
            <a:off x="477695" y="6353942"/>
            <a:ext cx="43593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b="1" dirty="0">
                <a:solidFill>
                  <a:srgbClr val="253374"/>
                </a:solidFill>
              </a:rPr>
              <a:t>Rendez-vous à France Services BOUSSAC</a:t>
            </a:r>
            <a:br>
              <a:rPr lang="fr-FR" sz="1100" dirty="0">
                <a:solidFill>
                  <a:srgbClr val="253374"/>
                </a:solidFill>
              </a:rPr>
            </a:br>
            <a:endParaRPr lang="fr-FR" sz="1100" dirty="0">
              <a:solidFill>
                <a:srgbClr val="253374"/>
              </a:solidFill>
            </a:endParaRPr>
          </a:p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dirty="0">
                <a:solidFill>
                  <a:srgbClr val="253374"/>
                </a:solidFill>
              </a:rPr>
              <a:t>Information par mail à l’adresse  </a:t>
            </a:r>
            <a:r>
              <a:rPr lang="fr-FR" sz="1100" dirty="0">
                <a:solidFill>
                  <a:srgbClr val="253374"/>
                </a:solidFill>
                <a:hlinkClick r:id="rId3"/>
              </a:rPr>
              <a:t>franceservices@creuseconfluence.com</a:t>
            </a:r>
            <a:r>
              <a:rPr lang="fr-FR" sz="1100" dirty="0">
                <a:solidFill>
                  <a:srgbClr val="253374"/>
                </a:solidFill>
              </a:rPr>
              <a:t> ou par téléphone au 05.18.01.00.11 / 05.18.01.00.12</a:t>
            </a:r>
            <a:endParaRPr lang="fr-FR" dirty="0"/>
          </a:p>
        </p:txBody>
      </p:sp>
      <p:sp>
        <p:nvSpPr>
          <p:cNvPr id="143" name="Google Shape;143;g130b11907fe_0_3"/>
          <p:cNvSpPr txBox="1"/>
          <p:nvPr/>
        </p:nvSpPr>
        <p:spPr>
          <a:xfrm>
            <a:off x="477695" y="545973"/>
            <a:ext cx="677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273569"/>
                </a:solidFill>
                <a:latin typeface="Arial"/>
                <a:ea typeface="Arial"/>
                <a:cs typeface="Arial"/>
                <a:sym typeface="Arial"/>
              </a:rPr>
              <a:t>Participez à nos événements 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18F"/>
                </a:solidFill>
                <a:latin typeface="Arial"/>
                <a:ea typeface="Arial"/>
                <a:cs typeface="Arial"/>
                <a:sym typeface="Arial"/>
              </a:rPr>
              <a:t>France Services BOUSSAC</a:t>
            </a:r>
            <a:endParaRPr sz="1800" b="0" i="0" u="none" strike="noStrike" cap="none" dirty="0">
              <a:solidFill>
                <a:srgbClr val="0001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30b11907f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5863" y="1363445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30b11907f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7900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0b11907fe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5524" y="464096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0b11907fe_0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588" y="135609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30b11907fe_0_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3233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30b11907fe_0_3" descr="Une image contenant texte&#10;&#10;Description générée automatiquemen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0671" y="4650698"/>
            <a:ext cx="439832" cy="4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241</Words>
  <Application>Microsoft Office PowerPoint</Application>
  <PresentationFormat>Personnalisé</PresentationFormat>
  <Paragraphs>39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Louise Caltot</dc:creator>
  <cp:lastModifiedBy>COMCOM GOUZON4</cp:lastModifiedBy>
  <cp:revision>15</cp:revision>
  <cp:lastPrinted>2025-09-16T13:45:34Z</cp:lastPrinted>
  <dcterms:created xsi:type="dcterms:W3CDTF">2021-09-09T15:40:53Z</dcterms:created>
  <dcterms:modified xsi:type="dcterms:W3CDTF">2025-09-18T06:35:46Z</dcterms:modified>
</cp:coreProperties>
</file>